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2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68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9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77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01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28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61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4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74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01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81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31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C4A73-8DE0-4E4F-9217-AFFAD29D2E5D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5F9B-CEB0-45E3-9FE5-6C411ABDCE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64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ildergebnis für selbstverteidigung frau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721" y="4926934"/>
            <a:ext cx="1243136" cy="9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04062" y="2111318"/>
            <a:ext cx="8033671" cy="182468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e-DE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8763" indent="-258763" algn="l"/>
            <a:r>
              <a:rPr lang="de-DE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	Übungen zur Selbstbehauptung (Körperhaltung, Stimme, ...) für ein selbstsicheres Auftreten </a:t>
            </a:r>
          </a:p>
          <a:p>
            <a:pPr marL="258763" indent="-258763" algn="l"/>
            <a:r>
              <a:rPr lang="de-DE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	Sensibilisierung über mögliche Gefahrsituationen </a:t>
            </a:r>
          </a:p>
          <a:p>
            <a:pPr marL="258763" indent="-258763" algn="l"/>
            <a:r>
              <a:rPr lang="de-DE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	Präventive Maßnahmen zur Vermeidung von Gewalt </a:t>
            </a:r>
          </a:p>
          <a:p>
            <a:pPr marL="258763" indent="-258763" algn="l"/>
            <a:r>
              <a:rPr lang="de-DE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Erlernen von einfachen, aber wirksamen  Verteidigungstechniken gegen Angriffe </a:t>
            </a:r>
          </a:p>
          <a:p>
            <a:pPr marL="258763" indent="-258763" algn="l">
              <a:buFontTx/>
              <a:buChar char="-"/>
            </a:pPr>
            <a:r>
              <a:rPr lang="de-DE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Erlernen von Maßnahmen und Techniken zur Hilfe für bedrohte Personen </a:t>
            </a:r>
          </a:p>
          <a:p>
            <a:pPr algn="l"/>
            <a:endParaRPr lang="de-DE" sz="3400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25439" y="576967"/>
            <a:ext cx="60480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4800" b="1" i="1" cap="all" spc="0" dirty="0">
                <a:ln w="0"/>
                <a:effectLst>
                  <a:reflection blurRad="12700" stA="50000" endPos="50000" dist="5000" dir="5400000" sy="-100000" rotWithShape="0"/>
                </a:effectLst>
                <a:latin typeface="Rockwell Extra Bold" panose="02060903040505020403" pitchFamily="18" charset="0"/>
              </a:rPr>
              <a:t>Selbstschutz</a:t>
            </a:r>
            <a:br>
              <a:rPr lang="de-DE" sz="5400" b="1" i="1" cap="all" spc="0" dirty="0">
                <a:ln w="0"/>
                <a:effectLst>
                  <a:reflection blurRad="12700" stA="50000" endPos="50000" dist="5000" dir="5400000" sy="-100000" rotWithShape="0"/>
                </a:effectLst>
                <a:latin typeface="Rockwell Extra Bold" panose="02060903040505020403" pitchFamily="18" charset="0"/>
              </a:rPr>
            </a:br>
            <a:r>
              <a:rPr lang="de-DE" sz="3200" b="1" i="1" cap="all" spc="0" dirty="0">
                <a:ln w="0"/>
                <a:effectLst>
                  <a:reflection blurRad="12700" stA="50000" endPos="50000" dist="5000" dir="5400000" sy="-100000" rotWithShape="0"/>
                </a:effectLst>
                <a:latin typeface="Rockwell Extra Bold" panose="02060903040505020403" pitchFamily="18" charset="0"/>
              </a:rPr>
              <a:t>Workshop für Frauen</a:t>
            </a:r>
            <a:endParaRPr lang="de-DE" sz="3200" b="1" i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TV Hegensbe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614" y="106753"/>
            <a:ext cx="1576194" cy="60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Ähnliches Fo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3705">
            <a:off x="126890" y="410780"/>
            <a:ext cx="1890581" cy="70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804062" y="3800082"/>
            <a:ext cx="8716957" cy="137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8763" indent="-258763">
              <a:lnSpc>
                <a:spcPct val="80000"/>
              </a:lnSpc>
              <a:spcBef>
                <a:spcPct val="20000"/>
              </a:spcBef>
            </a:pPr>
            <a:endParaRPr lang="de-DE" b="1" dirty="0"/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Bewusstsein für Gefahrensituationen und Handlungsoptionen verbessern 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Mentale Stärke, Willenskraft und Resistenz gegen Stresssituationen aufbauen (Selbstbewusstsein, Entschlusskraft und Zielstrebigkeit) </a:t>
            </a:r>
          </a:p>
          <a:p>
            <a:pPr marL="258763" indent="-258763">
              <a:lnSpc>
                <a:spcPct val="80000"/>
              </a:lnSpc>
              <a:spcBef>
                <a:spcPct val="20000"/>
              </a:spcBef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-	Steigerung des Reaktionsvermögens (mental und körperlich) </a:t>
            </a:r>
          </a:p>
          <a:p>
            <a:pPr marL="258763" indent="-258763">
              <a:lnSpc>
                <a:spcPct val="80000"/>
              </a:lnSpc>
              <a:spcBef>
                <a:spcPct val="20000"/>
              </a:spcBef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98100" y="5097871"/>
            <a:ext cx="9372533" cy="91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Die Kursgebühr </a:t>
            </a:r>
            <a:r>
              <a:rPr lang="de-DE" sz="1400" b="1">
                <a:latin typeface="Arial" panose="020B0604020202020204" pitchFamily="34" charset="0"/>
                <a:cs typeface="Arial" panose="020B0604020202020204" pitchFamily="34" charset="0"/>
              </a:rPr>
              <a:t>beträgt 20,00 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Euro 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max. 12 Teilnehmerinnen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Keine Vorkenntnisse erforderlich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Teilnahme in Sportschuhen und bequemer Sportkleidung </a:t>
            </a:r>
          </a:p>
        </p:txBody>
      </p:sp>
      <p:sp>
        <p:nvSpPr>
          <p:cNvPr id="8" name="Rechteck 7"/>
          <p:cNvSpPr/>
          <p:nvPr/>
        </p:nvSpPr>
        <p:spPr>
          <a:xfrm>
            <a:off x="-304533" y="5870396"/>
            <a:ext cx="9697605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b="1" dirty="0"/>
              <a:t>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Weitere Infos und das Anmeldeformular zum Workshop erhalten alle Interessierten in der Geschäftsstelle des TV Hegensberg (</a:t>
            </a:r>
            <a:r>
              <a:rPr lang="de-DE" sz="1600" b="1">
                <a:latin typeface="Arial" panose="020B0604020202020204" pitchFamily="34" charset="0"/>
                <a:cs typeface="Arial" panose="020B0604020202020204" pitchFamily="34" charset="0"/>
              </a:rPr>
              <a:t>info@tvhegensberg.de) 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1030" y="1797840"/>
            <a:ext cx="8489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i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Rockwell Extra Bold" panose="02060903040505020403" pitchFamily="18" charset="0"/>
              </a:rPr>
              <a:t>am Sa., 20. </a:t>
            </a:r>
            <a:r>
              <a:rPr lang="de-DE" b="1" i="1" cap="all">
                <a:ln w="0"/>
                <a:effectLst>
                  <a:reflection blurRad="12700" stA="50000" endPos="50000" dist="5000" dir="5400000" sy="-100000" rotWithShape="0"/>
                </a:effectLst>
                <a:latin typeface="Rockwell Extra Bold" panose="02060903040505020403" pitchFamily="18" charset="0"/>
              </a:rPr>
              <a:t>April 2024 </a:t>
            </a:r>
            <a:r>
              <a:rPr lang="de-DE" b="1" i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Rockwell Extra Bold" panose="02060903040505020403" pitchFamily="18" charset="0"/>
              </a:rPr>
              <a:t>von 9:30 – 12:30 Uhr                                                  in der Turnhalle Hegensberg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88509" y="2551255"/>
            <a:ext cx="430887" cy="12961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Inhalte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79677" y="4094487"/>
            <a:ext cx="430887" cy="77785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Ziele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79676" y="5132428"/>
            <a:ext cx="430887" cy="77098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Infos</a:t>
            </a:r>
          </a:p>
        </p:txBody>
      </p:sp>
    </p:spTree>
    <p:extLst>
      <p:ext uri="{BB962C8B-B14F-4D97-AF65-F5344CB8AC3E}">
        <p14:creationId xmlns:p14="http://schemas.microsoft.com/office/powerpoint/2010/main" val="42530395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Bildschirmpräsentation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 Extra Bold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Bademeister68</dc:creator>
  <cp:lastModifiedBy>Sabine Wiesner</cp:lastModifiedBy>
  <cp:revision>26</cp:revision>
  <dcterms:created xsi:type="dcterms:W3CDTF">2018-11-24T15:34:23Z</dcterms:created>
  <dcterms:modified xsi:type="dcterms:W3CDTF">2024-01-10T17:09:55Z</dcterms:modified>
</cp:coreProperties>
</file>